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20" r:id="rId2"/>
    <p:sldId id="319" r:id="rId3"/>
    <p:sldId id="314" r:id="rId4"/>
    <p:sldId id="307" r:id="rId5"/>
    <p:sldId id="309" r:id="rId6"/>
    <p:sldId id="305" r:id="rId7"/>
    <p:sldId id="308" r:id="rId8"/>
    <p:sldId id="306" r:id="rId9"/>
    <p:sldId id="321" r:id="rId10"/>
    <p:sldId id="260" r:id="rId11"/>
    <p:sldId id="296" r:id="rId12"/>
  </p:sldIdLst>
  <p:sldSz cx="9144000" cy="6858000" type="screen4x3"/>
  <p:notesSz cx="6858000" cy="9144000"/>
  <p:defaultTextStyle>
    <a:lvl1pPr>
      <a:defRPr>
        <a:latin typeface="Calibri"/>
        <a:ea typeface="Calibri"/>
        <a:cs typeface="Calibri"/>
        <a:sym typeface="Calibri"/>
      </a:defRPr>
    </a:lvl1pPr>
    <a:lvl2pPr indent="457200">
      <a:defRPr>
        <a:latin typeface="Calibri"/>
        <a:ea typeface="Calibri"/>
        <a:cs typeface="Calibri"/>
        <a:sym typeface="Calibri"/>
      </a:defRPr>
    </a:lvl2pPr>
    <a:lvl3pPr indent="914400">
      <a:defRPr>
        <a:latin typeface="Calibri"/>
        <a:ea typeface="Calibri"/>
        <a:cs typeface="Calibri"/>
        <a:sym typeface="Calibri"/>
      </a:defRPr>
    </a:lvl3pPr>
    <a:lvl4pPr indent="1371600">
      <a:defRPr>
        <a:latin typeface="Calibri"/>
        <a:ea typeface="Calibri"/>
        <a:cs typeface="Calibri"/>
        <a:sym typeface="Calibri"/>
      </a:defRPr>
    </a:lvl4pPr>
    <a:lvl5pPr indent="1828800">
      <a:defRPr>
        <a:latin typeface="Calibri"/>
        <a:ea typeface="Calibri"/>
        <a:cs typeface="Calibri"/>
        <a:sym typeface="Calibri"/>
      </a:defRPr>
    </a:lvl5pPr>
    <a:lvl6pPr indent="2286000">
      <a:defRPr>
        <a:latin typeface="Calibri"/>
        <a:ea typeface="Calibri"/>
        <a:cs typeface="Calibri"/>
        <a:sym typeface="Calibri"/>
      </a:defRPr>
    </a:lvl6pPr>
    <a:lvl7pPr indent="2743200">
      <a:defRPr>
        <a:latin typeface="Calibri"/>
        <a:ea typeface="Calibri"/>
        <a:cs typeface="Calibri"/>
        <a:sym typeface="Calibri"/>
      </a:defRPr>
    </a:lvl7pPr>
    <a:lvl8pPr indent="3200400">
      <a:defRPr>
        <a:latin typeface="Calibri"/>
        <a:ea typeface="Calibri"/>
        <a:cs typeface="Calibri"/>
        <a:sym typeface="Calibri"/>
      </a:defRPr>
    </a:lvl8pPr>
    <a:lvl9pPr indent="3657600">
      <a:defRPr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4CD36A-B4A1-4FF8-949C-9A6B3DE14957}" v="4" dt="2023-11-21T15:26:02.581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85" autoAdjust="0"/>
    <p:restoredTop sz="88971" autoAdjust="0"/>
  </p:normalViewPr>
  <p:slideViewPr>
    <p:cSldViewPr snapToGrid="0">
      <p:cViewPr varScale="1">
        <p:scale>
          <a:sx n="76" d="100"/>
          <a:sy n="76" d="100"/>
        </p:scale>
        <p:origin x="2035" y="6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der, Jason" userId="28f4d4d8-da04-4f86-b14d-a21675737bc5" providerId="ADAL" clId="{F44CD36A-B4A1-4FF8-949C-9A6B3DE14957}"/>
    <pc:docChg chg="undo custSel modSld">
      <pc:chgData name="Yoder, Jason" userId="28f4d4d8-da04-4f86-b14d-a21675737bc5" providerId="ADAL" clId="{F44CD36A-B4A1-4FF8-949C-9A6B3DE14957}" dt="2023-11-21T15:29:36.237" v="151" actId="1076"/>
      <pc:docMkLst>
        <pc:docMk/>
      </pc:docMkLst>
      <pc:sldChg chg="addSp delSp modSp mod">
        <pc:chgData name="Yoder, Jason" userId="28f4d4d8-da04-4f86-b14d-a21675737bc5" providerId="ADAL" clId="{F44CD36A-B4A1-4FF8-949C-9A6B3DE14957}" dt="2023-11-21T15:26:30.575" v="52" actId="14100"/>
        <pc:sldMkLst>
          <pc:docMk/>
          <pc:sldMk cId="3331710946" sldId="307"/>
        </pc:sldMkLst>
        <pc:grpChg chg="mod">
          <ac:chgData name="Yoder, Jason" userId="28f4d4d8-da04-4f86-b14d-a21675737bc5" providerId="ADAL" clId="{F44CD36A-B4A1-4FF8-949C-9A6B3DE14957}" dt="2023-11-21T15:25:57.414" v="44"/>
          <ac:grpSpMkLst>
            <pc:docMk/>
            <pc:sldMk cId="3331710946" sldId="307"/>
            <ac:grpSpMk id="17" creationId="{725C95F0-F3BC-0BC7-BE2A-C3D5E3123FDE}"/>
          </ac:grpSpMkLst>
        </pc:grpChg>
        <pc:grpChg chg="mod">
          <ac:chgData name="Yoder, Jason" userId="28f4d4d8-da04-4f86-b14d-a21675737bc5" providerId="ADAL" clId="{F44CD36A-B4A1-4FF8-949C-9A6B3DE14957}" dt="2023-11-21T15:26:02.581" v="46"/>
          <ac:grpSpMkLst>
            <pc:docMk/>
            <pc:sldMk cId="3331710946" sldId="307"/>
            <ac:grpSpMk id="19" creationId="{8A034D84-442F-9F7C-4A7F-67993040414A}"/>
          </ac:grpSpMkLst>
        </pc:grpChg>
        <pc:picChg chg="mod">
          <ac:chgData name="Yoder, Jason" userId="28f4d4d8-da04-4f86-b14d-a21675737bc5" providerId="ADAL" clId="{F44CD36A-B4A1-4FF8-949C-9A6B3DE14957}" dt="2023-11-21T15:25:38.534" v="35" actId="1076"/>
          <ac:picMkLst>
            <pc:docMk/>
            <pc:sldMk cId="3331710946" sldId="307"/>
            <ac:picMk id="6" creationId="{6597197A-82BB-DC8C-A7FA-61ED116DFC31}"/>
          </ac:picMkLst>
        </pc:picChg>
        <pc:picChg chg="add del mod">
          <ac:chgData name="Yoder, Jason" userId="28f4d4d8-da04-4f86-b14d-a21675737bc5" providerId="ADAL" clId="{F44CD36A-B4A1-4FF8-949C-9A6B3DE14957}" dt="2023-11-21T15:26:23.941" v="48" actId="478"/>
          <ac:picMkLst>
            <pc:docMk/>
            <pc:sldMk cId="3331710946" sldId="307"/>
            <ac:picMk id="8" creationId="{BC848978-1C11-0671-F0BE-726039FB09BF}"/>
          </ac:picMkLst>
        </pc:picChg>
        <pc:picChg chg="add mod">
          <ac:chgData name="Yoder, Jason" userId="28f4d4d8-da04-4f86-b14d-a21675737bc5" providerId="ADAL" clId="{F44CD36A-B4A1-4FF8-949C-9A6B3DE14957}" dt="2023-11-21T15:25:42.934" v="38" actId="1076"/>
          <ac:picMkLst>
            <pc:docMk/>
            <pc:sldMk cId="3331710946" sldId="307"/>
            <ac:picMk id="13" creationId="{C33B46D3-7A86-168E-9A63-19A6828D6C2A}"/>
          </ac:picMkLst>
        </pc:picChg>
        <pc:picChg chg="add mod">
          <ac:chgData name="Yoder, Jason" userId="28f4d4d8-da04-4f86-b14d-a21675737bc5" providerId="ADAL" clId="{F44CD36A-B4A1-4FF8-949C-9A6B3DE14957}" dt="2023-11-21T15:26:30.575" v="52" actId="14100"/>
          <ac:picMkLst>
            <pc:docMk/>
            <pc:sldMk cId="3331710946" sldId="307"/>
            <ac:picMk id="22" creationId="{6107F3D4-2B41-7805-C2E6-9FE84C1D761C}"/>
          </ac:picMkLst>
        </pc:picChg>
        <pc:inkChg chg="del">
          <ac:chgData name="Yoder, Jason" userId="28f4d4d8-da04-4f86-b14d-a21675737bc5" providerId="ADAL" clId="{F44CD36A-B4A1-4FF8-949C-9A6B3DE14957}" dt="2023-11-21T15:24:58.377" v="22" actId="478"/>
          <ac:inkMkLst>
            <pc:docMk/>
            <pc:sldMk cId="3331710946" sldId="307"/>
            <ac:inkMk id="7" creationId="{9DA27767-F815-135B-5DC6-8167E66F3BC3}"/>
          </ac:inkMkLst>
        </pc:inkChg>
        <pc:inkChg chg="add">
          <ac:chgData name="Yoder, Jason" userId="28f4d4d8-da04-4f86-b14d-a21675737bc5" providerId="ADAL" clId="{F44CD36A-B4A1-4FF8-949C-9A6B3DE14957}" dt="2023-11-21T15:25:09.411" v="27" actId="9405"/>
          <ac:inkMkLst>
            <pc:docMk/>
            <pc:sldMk cId="3331710946" sldId="307"/>
            <ac:inkMk id="9" creationId="{5FD99D51-1927-0F33-F606-4B93F02E62EA}"/>
          </ac:inkMkLst>
        </pc:inkChg>
        <pc:inkChg chg="add del">
          <ac:chgData name="Yoder, Jason" userId="28f4d4d8-da04-4f86-b14d-a21675737bc5" providerId="ADAL" clId="{F44CD36A-B4A1-4FF8-949C-9A6B3DE14957}" dt="2023-11-21T15:25:36.231" v="34" actId="478"/>
          <ac:inkMkLst>
            <pc:docMk/>
            <pc:sldMk cId="3331710946" sldId="307"/>
            <ac:inkMk id="10" creationId="{36983650-4BAD-1058-6998-C1981EFA53DD}"/>
          </ac:inkMkLst>
        </pc:inkChg>
        <pc:inkChg chg="add del">
          <ac:chgData name="Yoder, Jason" userId="28f4d4d8-da04-4f86-b14d-a21675737bc5" providerId="ADAL" clId="{F44CD36A-B4A1-4FF8-949C-9A6B3DE14957}" dt="2023-11-21T15:25:27.408" v="30"/>
          <ac:inkMkLst>
            <pc:docMk/>
            <pc:sldMk cId="3331710946" sldId="307"/>
            <ac:inkMk id="11" creationId="{E8D6F813-70EA-549A-970E-3E2749AA27D8}"/>
          </ac:inkMkLst>
        </pc:inkChg>
        <pc:inkChg chg="add mod">
          <ac:chgData name="Yoder, Jason" userId="28f4d4d8-da04-4f86-b14d-a21675737bc5" providerId="ADAL" clId="{F44CD36A-B4A1-4FF8-949C-9A6B3DE14957}" dt="2023-11-21T15:26:02.581" v="46"/>
          <ac:inkMkLst>
            <pc:docMk/>
            <pc:sldMk cId="3331710946" sldId="307"/>
            <ac:inkMk id="14" creationId="{7C86C8DA-A973-8038-E9A6-FA43E6F71068}"/>
          </ac:inkMkLst>
        </pc:inkChg>
        <pc:inkChg chg="add mod">
          <ac:chgData name="Yoder, Jason" userId="28f4d4d8-da04-4f86-b14d-a21675737bc5" providerId="ADAL" clId="{F44CD36A-B4A1-4FF8-949C-9A6B3DE14957}" dt="2023-11-21T15:26:02.581" v="46"/>
          <ac:inkMkLst>
            <pc:docMk/>
            <pc:sldMk cId="3331710946" sldId="307"/>
            <ac:inkMk id="15" creationId="{48E1CA3C-2C3E-2311-2569-E2843FCFB063}"/>
          </ac:inkMkLst>
        </pc:inkChg>
        <pc:inkChg chg="add del mod">
          <ac:chgData name="Yoder, Jason" userId="28f4d4d8-da04-4f86-b14d-a21675737bc5" providerId="ADAL" clId="{F44CD36A-B4A1-4FF8-949C-9A6B3DE14957}" dt="2023-11-21T15:25:57.414" v="44"/>
          <ac:inkMkLst>
            <pc:docMk/>
            <pc:sldMk cId="3331710946" sldId="307"/>
            <ac:inkMk id="16" creationId="{412017F6-4690-AA65-A985-79DEB1B183D5}"/>
          </ac:inkMkLst>
        </pc:inkChg>
        <pc:inkChg chg="add mod">
          <ac:chgData name="Yoder, Jason" userId="28f4d4d8-da04-4f86-b14d-a21675737bc5" providerId="ADAL" clId="{F44CD36A-B4A1-4FF8-949C-9A6B3DE14957}" dt="2023-11-21T15:26:02.581" v="46"/>
          <ac:inkMkLst>
            <pc:docMk/>
            <pc:sldMk cId="3331710946" sldId="307"/>
            <ac:inkMk id="18" creationId="{17B44EEE-B499-95DB-C836-DD2002DC7897}"/>
          </ac:inkMkLst>
        </pc:inkChg>
        <pc:inkChg chg="add del">
          <ac:chgData name="Yoder, Jason" userId="28f4d4d8-da04-4f86-b14d-a21675737bc5" providerId="ADAL" clId="{F44CD36A-B4A1-4FF8-949C-9A6B3DE14957}" dt="2023-11-21T15:26:26.812" v="49" actId="478"/>
          <ac:inkMkLst>
            <pc:docMk/>
            <pc:sldMk cId="3331710946" sldId="307"/>
            <ac:inkMk id="20" creationId="{DB2F9F85-8D5C-374D-191E-A17F90337BFF}"/>
          </ac:inkMkLst>
        </pc:inkChg>
      </pc:sldChg>
      <pc:sldChg chg="modNotesTx">
        <pc:chgData name="Yoder, Jason" userId="28f4d4d8-da04-4f86-b14d-a21675737bc5" providerId="ADAL" clId="{F44CD36A-B4A1-4FF8-949C-9A6B3DE14957}" dt="2023-11-21T15:26:46.220" v="53" actId="6549"/>
        <pc:sldMkLst>
          <pc:docMk/>
          <pc:sldMk cId="2252869661" sldId="309"/>
        </pc:sldMkLst>
      </pc:sldChg>
      <pc:sldChg chg="addSp modSp mod">
        <pc:chgData name="Yoder, Jason" userId="28f4d4d8-da04-4f86-b14d-a21675737bc5" providerId="ADAL" clId="{F44CD36A-B4A1-4FF8-949C-9A6B3DE14957}" dt="2023-11-21T15:24:20.823" v="21" actId="1076"/>
        <pc:sldMkLst>
          <pc:docMk/>
          <pc:sldMk cId="2727836277" sldId="314"/>
        </pc:sldMkLst>
        <pc:spChg chg="mod">
          <ac:chgData name="Yoder, Jason" userId="28f4d4d8-da04-4f86-b14d-a21675737bc5" providerId="ADAL" clId="{F44CD36A-B4A1-4FF8-949C-9A6B3DE14957}" dt="2023-11-21T15:24:16.855" v="18" actId="14100"/>
          <ac:spMkLst>
            <pc:docMk/>
            <pc:sldMk cId="2727836277" sldId="314"/>
            <ac:spMk id="2" creationId="{00000000-0000-0000-0000-000000000000}"/>
          </ac:spMkLst>
        </pc:spChg>
        <pc:picChg chg="mod">
          <ac:chgData name="Yoder, Jason" userId="28f4d4d8-da04-4f86-b14d-a21675737bc5" providerId="ADAL" clId="{F44CD36A-B4A1-4FF8-949C-9A6B3DE14957}" dt="2023-11-21T15:24:04.639" v="15" actId="1076"/>
          <ac:picMkLst>
            <pc:docMk/>
            <pc:sldMk cId="2727836277" sldId="314"/>
            <ac:picMk id="3" creationId="{08BD184C-BBC1-A144-AFF4-1570A65CC1F9}"/>
          </ac:picMkLst>
        </pc:picChg>
        <pc:picChg chg="mod">
          <ac:chgData name="Yoder, Jason" userId="28f4d4d8-da04-4f86-b14d-a21675737bc5" providerId="ADAL" clId="{F44CD36A-B4A1-4FF8-949C-9A6B3DE14957}" dt="2023-11-21T15:24:04.639" v="15" actId="1076"/>
          <ac:picMkLst>
            <pc:docMk/>
            <pc:sldMk cId="2727836277" sldId="314"/>
            <ac:picMk id="5" creationId="{9CA45D88-F080-DB45-B62E-BE24617423F4}"/>
          </ac:picMkLst>
        </pc:picChg>
        <pc:picChg chg="mod">
          <ac:chgData name="Yoder, Jason" userId="28f4d4d8-da04-4f86-b14d-a21675737bc5" providerId="ADAL" clId="{F44CD36A-B4A1-4FF8-949C-9A6B3DE14957}" dt="2023-11-21T15:24:04.639" v="15" actId="1076"/>
          <ac:picMkLst>
            <pc:docMk/>
            <pc:sldMk cId="2727836277" sldId="314"/>
            <ac:picMk id="6" creationId="{F19077F0-74B5-9D45-A9E7-6C31199AB920}"/>
          </ac:picMkLst>
        </pc:picChg>
        <pc:picChg chg="add mod">
          <ac:chgData name="Yoder, Jason" userId="28f4d4d8-da04-4f86-b14d-a21675737bc5" providerId="ADAL" clId="{F44CD36A-B4A1-4FF8-949C-9A6B3DE14957}" dt="2023-11-21T15:24:20.823" v="21" actId="1076"/>
          <ac:picMkLst>
            <pc:docMk/>
            <pc:sldMk cId="2727836277" sldId="314"/>
            <ac:picMk id="8" creationId="{1C7104A0-D83B-916C-2CCA-BD000C65C2EE}"/>
          </ac:picMkLst>
        </pc:picChg>
        <pc:picChg chg="mod">
          <ac:chgData name="Yoder, Jason" userId="28f4d4d8-da04-4f86-b14d-a21675737bc5" providerId="ADAL" clId="{F44CD36A-B4A1-4FF8-949C-9A6B3DE14957}" dt="2023-11-21T15:24:04.639" v="15" actId="1076"/>
          <ac:picMkLst>
            <pc:docMk/>
            <pc:sldMk cId="2727836277" sldId="314"/>
            <ac:picMk id="10" creationId="{F57A5E86-AEDA-FB43-AC3F-713BAA98F30B}"/>
          </ac:picMkLst>
        </pc:picChg>
      </pc:sldChg>
      <pc:sldChg chg="modSp mod">
        <pc:chgData name="Yoder, Jason" userId="28f4d4d8-da04-4f86-b14d-a21675737bc5" providerId="ADAL" clId="{F44CD36A-B4A1-4FF8-949C-9A6B3DE14957}" dt="2023-11-21T15:29:36.237" v="151" actId="1076"/>
        <pc:sldMkLst>
          <pc:docMk/>
          <pc:sldMk cId="4162952328" sldId="320"/>
        </pc:sldMkLst>
        <pc:spChg chg="mod">
          <ac:chgData name="Yoder, Jason" userId="28f4d4d8-da04-4f86-b14d-a21675737bc5" providerId="ADAL" clId="{F44CD36A-B4A1-4FF8-949C-9A6B3DE14957}" dt="2023-11-21T15:22:37.328" v="9" actId="20577"/>
          <ac:spMkLst>
            <pc:docMk/>
            <pc:sldMk cId="4162952328" sldId="320"/>
            <ac:spMk id="6" creationId="{BD960231-B8F6-142B-43EF-FD81712C31CC}"/>
          </ac:spMkLst>
        </pc:spChg>
        <pc:spChg chg="mod">
          <ac:chgData name="Yoder, Jason" userId="28f4d4d8-da04-4f86-b14d-a21675737bc5" providerId="ADAL" clId="{F44CD36A-B4A1-4FF8-949C-9A6B3DE14957}" dt="2023-11-21T15:29:36.237" v="151" actId="1076"/>
          <ac:spMkLst>
            <pc:docMk/>
            <pc:sldMk cId="4162952328" sldId="320"/>
            <ac:spMk id="9" creationId="{00000000-0000-0000-0000-000000000000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15:25:09.4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12 870 24575,'-11'-1'0,"28"0"0,24-2 0,24-8 0,0 4 0,117 1 0,-145 4 0,69-11 0,-48 3 0,16-2 0,-31 5 0,70-4 0,-72 8 0,59-11 0,-51 6 0,19-5 0,-38 7 0,-1 1 0,40-2 0,127 10 0,99-5 0,-208-12 0,-58 8 0,33-2 0,35-6 0,-65 8 0,48-2 0,452 6 0,-266 4 0,-261-2 0,0 0 0,0 0 0,1-1 0,-1 1 0,0-1 0,0 0 0,0-1 0,0 1 0,0-1 0,0 0 0,-1 0 0,9-5 0,-10 4 0,-1 1 0,0 0 0,1-1 0,-1 0 0,0 0 0,0 0 0,-1 0 0,1 0 0,0 0 0,-1 0 0,0 0 0,0-1 0,0 1 0,0 0 0,0-1 0,-1 1 0,0-1 0,1 1 0,-1 0 0,-1-6 0,0-7 0,-1 1 0,-1 0 0,0 0 0,-1 0 0,-1 1 0,0-1 0,-12-22 0,-60-94 0,-98-143 0,173 270 0,0 0 0,0 0 0,-1 1 0,1 0 0,0-1 0,-1 1 0,0 0 0,0 0 0,-5-4 0,30 46 0,133 158 0,-97-130 0,67 104 0,-106-141 0,-9-17 0,-2 0 0,0 1 0,7 15 0,-13-25 0,-1 1 0,1 0 0,-1 0 0,0-1 0,0 1 0,0 0 0,-1 0 0,0 0 0,0 0 0,0 0 0,0 0 0,-1 0 0,0 0 0,-1 5 0,-5 9 0,-1-1 0,0 0 0,-1-1 0,-21 31 0,-57 64 0,45-61 0,5-1 0,17-22 0,-2-1 0,0-1 0,-31 28 0,23-33-1365,5-8-5461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15:25:49.69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6919 24575,'1'-2'0,"0"0"0,-1 0 0,1 0 0,1 0 0,-1 0 0,0 0 0,0 0 0,1 0 0,-1 1 0,1-1 0,0 0 0,-1 1 0,1 0 0,0-1 0,3-1 0,4-4 0,39-43 0,-2-2 0,76-113 0,-121 163 0,53-74 0,4 3 0,3 2 0,3 2 0,3 4 0,89-68 0,8 12 0,229-191 0,-98 54 0,-66 61 0,391-395 0,-257 229 0,-227 230 0,212-270 0,-16-3 0,-176 220 0,-123 149 0,1 1 0,2 2 0,79-57 0,-86 69 0,-2-2 0,47-51 0,-40 43 0,1 1 0,1 1 0,50-30 0,-10 7 0,-49 33 0,221-155 0,-161 127 0,-63 36 0,0-1 0,-1-1 0,22-17 0,-1-1 0,2 1 0,75-37 0,52-34 0,-136 73 0,-1-2 0,36-40 0,11-11 0,-50 56 0,2 1 0,0 1 0,70-33 0,15-10 0,-30 11 0,-23 17 0,-3-3 0,77-66 0,-48 22 0,77-65 0,-149 135 0,-2 2 0,0-1 0,0-1 0,-2-1 0,0 0 0,0-1 0,22-35 0,65-99 0,-69 105 0,42-74 0,-12 11 0,-37 66 0,-3-2 0,26-60 0,43-104 0,-86 193 0,1 0 0,14-20 0,7-13 0,-29 49 0,0-1 0,0 1 0,-1 0 0,1 0 0,-1-1 0,1 1 0,-1 0 0,1-1 0,-1 1 0,0-1 0,0 1 0,0 0 0,0-1 0,0 1 0,0-1 0,0 1 0,0 0 0,-1-3 0,1 4 0,-1-1 0,0 0 0,1 1 0,-1-1 0,1 0 0,-1 1 0,0-1 0,1 1 0,-1-1 0,0 1 0,0-1 0,0 1 0,1-1 0,-1 1 0,0 0 0,0 0 0,0-1 0,0 1 0,1 0 0,-1 0 0,-1 0 0,-6 0 0,1 0 0,-1 0 0,1 1 0,-1 0 0,-10 4 0,-326 81 0,308-79 0,36-7 0,0 0 0,-1 0 0,1 0 0,0 0 0,0 1 0,0-1 0,0 0 0,0 0 0,0 0 0,0 0 0,-1 0 0,1 0 0,0 0 0,0 0 0,0 0 0,0 0 0,0 0 0,0 0 0,-1 0 0,1 0 0,0 0 0,0 0 0,0 0 0,0 0 0,0 0 0,0 0 0,-1-1 0,1 1 0,0 0 0,0 0 0,0 0 0,0 0 0,0 0 0,0 0 0,0 0 0,0 0 0,0 0 0,-1 0 0,1-1 0,0 1 0,0 0 0,0 0 0,0 0 0,0 0 0,0 0 0,0 0 0,0 0 0,0-1 0,0 1 0,0 0 0,0 0 0,0 0 0,0 0 0,0 0 0,0 0 0,0-1 0,16-10 0,32-11 0,2 2 0,1 2 0,99-21 0,-130 34 0,1 1 0,-1 1 0,36-1 0,-50 4 0,0 0 0,0 0 0,1 1 0,-1 0 0,0 0 0,0 1 0,-1 0 0,1 0 0,0 0 0,0 1 0,-1 0 0,0 0 0,1 0 0,-1 0 0,0 1 0,8 8 0,13 21 0,-1 1 0,-2 1 0,-2 1 0,22 48 0,2 5 0,116 164 0,-147-234-170,-2 0-1,-1 1 0,0 1 1,-2 0-1,0 0 0,-1 1 1,6 28-1,-6-10-6655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15:25:51.06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24575,'0'10'0,"0"3"-8191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15:26:01.62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12729 24575,'1'-65'0,"4"0"0,2 0 0,3 1 0,3 0 0,3 1 0,2 1 0,43-96 0,245-459 0,-268 546 0,104-229 0,-46 112 0,94-172 0,-132 263 0,110-142 0,82-55 0,6-8 0,-2-20 0,380-454 0,-253 318-388,-71 80 100,171-201 288,-338 404 0,-19 13-12,177-303-1,54-206-33,-344 648 45,91-172-16,79-163 19,-104 191 253,6 3-1,124-178 0,142-128-254,-306 420 0,-2-3 0,-2-1 0,57-109 0,310-628 0,-353 694 0,235-482 0,-252 499 0,84-129 0,3-8 0,-110 190 0,7-12 0,-1-1 0,-2-1 0,17-64 0,-27 80 0,2 0 0,1 1 0,25-45 0,-23 46 0,16-23 0,2 1 0,2 2 0,73-76 0,-55 64 0,50-69 0,-58 65 0,53-85 0,-68 97 0,-10 18 0,23-51 0,-28 51 0,19-30 0,-18 35 0,20-47 0,-12 20 0,2 1 0,36-56 0,-49 87 0,-8 18 0,-1 0 0,-1-1 0,1 1 0,0-1 0,0 1 0,0-1 0,-1 1 0,1-1 0,-1 0 0,1 1 0,-1-1 0,0 0 0,0 1 0,0-1 0,0 0 0,0 1 0,0-4 0,-1 4 0,1 1 0,-1-1 0,1 0 0,-1 1 0,1-1 0,-1 1 0,0-1 0,1 1 0,-1 0 0,0-1 0,1 1 0,-1 0 0,0-1 0,0 1 0,1 0 0,-1 0 0,0 0 0,0 0 0,1-1 0,-1 1 0,0 0 0,0 0 0,0 0 0,1 1 0,-3-1 0,-7 2 0,-1 1 0,0 0 0,-19 8 0,27-10 0,-49 22 0,-58 36 0,43-21 0,107-54 0,-14 8 0,-1-2 0,40-22 0,-55 26 0,-1 0 0,1 1 0,1 0 0,-1 1 0,1 0 0,0 0 0,0 1 0,17-3 0,-23 6 0,-1-1 0,0 1 0,0 0 0,1 1 0,-1-1 0,0 1 0,0 0 0,0 0 0,0 0 0,0 0 0,0 1 0,0-1 0,0 1 0,0 0 0,0 1 0,-1-1 0,1 0 0,-1 1 0,0 0 0,0 0 0,0 0 0,0 0 0,0 0 0,-1 1 0,4 5 0,8 18 0,-1 0 0,11 33 0,8 20 0,-1-12 14,25 51-1393,-37-85-5447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29T12:36:19.08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2 24575,'48'0'0,"-15"-2"0,0 2 0,0 2 0,0 1 0,0 1 0,34 10 0,269 95 0,113 33 0,-373-122 0,-1 4 0,-2 3 0,91 46 0,-26-2 0,-17 0 0,4-5 0,2-5 0,191 61 0,-45-42 0,17 5 0,280 83 0,-467-147 0,-64-15 0,0 2 0,-1 2 0,68 27 0,-64-20 0,1-2 0,76 16 0,36 11 0,-57-8 0,155 30 0,-87-21 0,-41-9 0,-51-14 0,-29-7 0,85 12 0,-29-13 0,-26-2 0,77 0 0,-69-9 0,161 25 0,38 32 0,-149-36 0,19 6 0,-103-17 0,-1-2 0,97 5 0,101-14 0,-131-2 0,-32 0 0,102-14 0,-47 4 0,-141 11 0,0 0 0,0 0 0,0 0 0,0-1 0,0 0 0,0 1 0,-4-4 0,-4-2 0,-25-16 0,1-1 0,-58-53 0,-56-70 0,58 54 0,80 82 0,4 6 0,1-1 0,0 0 0,1 0 0,-1 0 0,1-1 0,-6-12 0,10 19 0,1 0 0,0-1 0,0 1 0,0 0 0,0-1 0,-1 1 0,1 0 0,0-1 0,0 1 0,0 0 0,0-1 0,0 1 0,0 0 0,0-1 0,0 1 0,0-1 0,0 1 0,0 0 0,0-1 0,0 1 0,0 0 0,1-1 0,-1 1 0,0 0 0,0-1 0,0 1 0,0 0 0,1 0 0,-1-1 0,0 1 0,0 0 0,1-1 0,-1 1 0,0 0 0,15-1 0,18 10 0,-31-9 0,24 11 0,1 0 0,-2 2 0,0 1 0,28 20 0,91 78 0,-91-69 0,-43-35 0,0-1 0,-1 0 0,-1 1 0,15 16 0,-21-22 0,0 1 0,0 0 0,-1 0 0,1 0 0,-1 0 0,1 0 0,-1 0 0,0 0 0,0 0 0,0 1 0,-1-1 0,1 0 0,-1 1 0,0-1 0,0 0 0,0 1 0,-1 5 0,-4 11 0,-1-1 0,-1 0 0,-1 0 0,-1-1 0,-12 20 0,-12 26 0,13-16-682,-28 99-1,39-111-6143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29T12:36:22.71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116 1 24575,'0'10'0,"0"7"0,-4 11 0,-7 5 0,-2 2 0,-7-6 0,-1-2 0,3-1 0,5 0 0,4 0 0,5 4 0,1 4 0,3 4 0,1 0 0,-1-5-8191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29T12:36:25.90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347 254 24575,'28'3'0,"-27"-3"0,0 0 0,0 1 0,0-1 0,0 0 0,0 0 0,0 1 0,0-1 0,0 1 0,0-1 0,0 0 0,0 1 0,-1 0 0,1-1 0,0 1 0,0 0 0,0-1 0,-1 1 0,1 0 0,0 0 0,-1-1 0,1 1 0,0 1 0,-23-13 0,-49-51 0,54 45 0,-2 0 0,0 1 0,0 1 0,-23-13 0,30 22 0,0-1 0,-2 0 0,1 0 0,-1 1 0,-17-4 0,30 9 0,1 1 0,-1 0 0,1 0 0,-1-1 0,0 1 0,0 0 0,1 0 0,-1 0 0,0 0 0,1 0 0,-1 0 0,0 0 0,1 0 0,-1 0 0,0 0 0,0 0 0,1 0 0,-1 1 0,0-1 0,1 0 0,-1 0 0,1 1 0,-1-1 0,0 0 0,1 1 0,-2 0 0,2 0 0,0 0 0,0 0 0,0-1 0,0 1 0,0 0 0,0 0 0,0 0 0,0 0 0,0-1 0,1 1 0,-1 0 0,0 0 0,0 0 0,1-1 0,-1 1 0,1 0 0,-1 0 0,1 0 0,27 35 0,99 71 0,17 16 0,-92-80 0,-52-43 0,0 0 0,-1 0 0,1 0 0,0 0 0,0 0 0,0 0 0,0 0 0,-1 0 0,1 0 0,0 0 0,0 0 0,0 0 0,0 0 0,-1 0 0,1 1 0,0-1 0,0 0 0,0 0 0,0 0 0,0 0 0,0 0 0,-1 0 0,1 0 0,0 1 0,0-1 0,0 0 0,0 0 0,0 0 0,0 0 0,0 1 0,0-1 0,0 0 0,0 0 0,0 0 0,0 0 0,0 1 0,0-1 0,0 0 0,0 0 0,0 0 0,0 0 0,0 1 0,0-1 0,0 0 0,0 0 0,0 0 0,0 0 0,0 1 0,0-1 0,0 0 0,0 0 0,0 0 0,0 0 0,0 0 0,1 1 0,-1-1 0,0 0 0,0 0 0,0 0 0,0 0 0,0 0 0,1 0 0,-1 0 0,0 1 0,-15-5 0,-6-8 0,1-2 0,0 0 0,-21-20 0,-23-18 0,32 28 0,-49-51 0,56 50 0,5 4-341,2-1 0,0-1-1,-19-34 1,25 38-6485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6.tiff>
</file>

<file path=ppt/media/image17.png>
</file>

<file path=ppt/media/image18.png>
</file>

<file path=ppt/media/image19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80380031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Aim to have them working on arrays in the 1</a:t>
            </a:r>
            <a:r>
              <a:rPr lang="en-US" baseline="30000" dirty="0"/>
              <a:t>st</a:t>
            </a:r>
            <a:r>
              <a:rPr lang="en-US" dirty="0"/>
              <a:t> hour and </a:t>
            </a:r>
            <a:r>
              <a:rPr lang="en-US" dirty="0" err="1"/>
              <a:t>arraylists</a:t>
            </a:r>
            <a:r>
              <a:rPr lang="en-US" dirty="0"/>
              <a:t> in the second hour</a:t>
            </a:r>
          </a:p>
        </p:txBody>
      </p:sp>
    </p:spTree>
    <p:extLst>
      <p:ext uri="{BB962C8B-B14F-4D97-AF65-F5344CB8AC3E}">
        <p14:creationId xmlns:p14="http://schemas.microsoft.com/office/powerpoint/2010/main" val="774799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961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over solution from HW1 to make sure students</a:t>
            </a:r>
            <a:r>
              <a:rPr lang="en-US" baseline="0" dirty="0"/>
              <a:t> get the answer</a:t>
            </a:r>
          </a:p>
          <a:p>
            <a:r>
              <a:rPr lang="en-US" dirty="0"/>
              <a:t>intentionally introduce error in HW1 as you go.  order of operations.  different approaches.</a:t>
            </a:r>
          </a:p>
        </p:txBody>
      </p:sp>
    </p:spTree>
    <p:extLst>
      <p:ext uri="{BB962C8B-B14F-4D97-AF65-F5344CB8AC3E}">
        <p14:creationId xmlns:p14="http://schemas.microsoft.com/office/powerpoint/2010/main" val="3011892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91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109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971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157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time allows:</a:t>
            </a:r>
          </a:p>
          <a:p>
            <a:endParaRPr lang="en-US" dirty="0"/>
          </a:p>
          <a:p>
            <a:r>
              <a:rPr lang="en-US" dirty="0"/>
              <a:t>1. See if anyone is asking about static, give simple</a:t>
            </a:r>
            <a:r>
              <a:rPr lang="en-US" baseline="0" dirty="0"/>
              <a:t> explanation</a:t>
            </a:r>
          </a:p>
          <a:p>
            <a:r>
              <a:rPr lang="en-US" dirty="0"/>
              <a:t>2. Possible elaborate on an auto-boxing diagram</a:t>
            </a:r>
          </a:p>
        </p:txBody>
      </p:sp>
    </p:spTree>
    <p:extLst>
      <p:ext uri="{BB962C8B-B14F-4D97-AF65-F5344CB8AC3E}">
        <p14:creationId xmlns:p14="http://schemas.microsoft.com/office/powerpoint/2010/main" val="1056103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38600" cy="5257800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Click to edit Master text styles</a:t>
            </a:r>
          </a:p>
          <a:p>
            <a:pPr lvl="1">
              <a:defRPr sz="1800"/>
            </a:pPr>
            <a:r>
              <a:rPr sz="2800"/>
              <a:t>Second level</a:t>
            </a:r>
          </a:p>
          <a:p>
            <a:pPr lvl="2">
              <a:defRPr sz="1800"/>
            </a:pPr>
            <a:r>
              <a:rPr sz="2800"/>
              <a:t>Third level</a:t>
            </a:r>
          </a:p>
          <a:p>
            <a:pPr lvl="3">
              <a:defRPr sz="1800"/>
            </a:pPr>
            <a:r>
              <a:rPr sz="2800"/>
              <a:t>Fourth level</a:t>
            </a:r>
          </a:p>
          <a:p>
            <a:pPr lvl="4">
              <a:defRPr sz="1800"/>
            </a:pPr>
            <a:r>
              <a:rPr sz="2800"/>
              <a:t>Fifth level</a:t>
            </a:r>
          </a:p>
        </p:txBody>
      </p:sp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xfrm>
            <a:off x="457200" y="256810"/>
            <a:ext cx="8229600" cy="117865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xfrm>
            <a:off x="457200" y="1435465"/>
            <a:ext cx="4040188" cy="73941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</a:lstStyle>
          <a:p>
            <a:pPr lvl="0">
              <a:defRPr sz="1800" b="0"/>
            </a:pPr>
            <a:r>
              <a:rPr sz="2400" b="1"/>
              <a:t>Click to edit Master text styles</a:t>
            </a:r>
          </a:p>
        </p:txBody>
      </p:sp>
      <p:sp>
        <p:nvSpPr>
          <p:cNvPr id="24" name="Shape 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xfrm>
            <a:off x="457200" y="0"/>
            <a:ext cx="3008314" cy="14351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sz="1800" b="0"/>
            </a:pPr>
            <a:r>
              <a:rPr sz="2000" b="1"/>
              <a:t>Click to edit Master title style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idx="1"/>
          </p:nvPr>
        </p:nvSpPr>
        <p:spPr>
          <a:xfrm>
            <a:off x="3575050" y="273050"/>
            <a:ext cx="5111750" cy="65849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sz="1800" b="0"/>
            </a:pPr>
            <a:r>
              <a:rPr sz="2000" b="1"/>
              <a:t>Click to edit Master title style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</a:lstStyle>
          <a:p>
            <a:pPr lvl="0">
              <a:defRPr sz="1800"/>
            </a:pPr>
            <a:r>
              <a:rPr sz="1400"/>
              <a:t>Click to edit Master text styles</a:t>
            </a:r>
          </a:p>
        </p:txBody>
      </p:sp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6629400" y="0"/>
            <a:ext cx="2057400" cy="640080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44" name="Shape 44"/>
          <p:cNvSpPr>
            <a:spLocks noGrp="1"/>
          </p:cNvSpPr>
          <p:nvPr>
            <p:ph type="body" idx="1"/>
          </p:nvPr>
        </p:nvSpPr>
        <p:spPr>
          <a:xfrm>
            <a:off x="457200" y="274638"/>
            <a:ext cx="6019800" cy="65833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57200" y="92076"/>
            <a:ext cx="8229600" cy="1508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lvl="0">
              <a:defRPr sz="1800"/>
            </a:pPr>
            <a:r>
              <a:rPr sz="3200"/>
              <a:t>Click to edit Master text styles</a:t>
            </a:r>
          </a:p>
          <a:p>
            <a:pPr lvl="1">
              <a:defRPr sz="1800"/>
            </a:pPr>
            <a:r>
              <a:rPr sz="3200"/>
              <a:t>Second level</a:t>
            </a:r>
          </a:p>
          <a:p>
            <a:pPr lvl="2">
              <a:defRPr sz="1800"/>
            </a:pPr>
            <a:r>
              <a:rPr sz="3200"/>
              <a:t>Third level</a:t>
            </a:r>
          </a:p>
          <a:p>
            <a:pPr lvl="3">
              <a:defRPr sz="1800"/>
            </a:pPr>
            <a:r>
              <a:rPr sz="3200"/>
              <a:t>Fourth level</a:t>
            </a:r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553200" y="6406785"/>
            <a:ext cx="2133600" cy="26425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transition spd="med"/>
  <p:hf hdr="0" ftr="0" dt="0"/>
  <p:txStyles>
    <p:titleStyle>
      <a:lvl1pPr algn="ctr">
        <a:defRPr sz="4400">
          <a:latin typeface="Calibri"/>
          <a:ea typeface="Calibri"/>
          <a:cs typeface="Calibri"/>
          <a:sym typeface="Calibri"/>
        </a:defRPr>
      </a:lvl1pPr>
      <a:lvl2pPr algn="ctr">
        <a:defRPr sz="4400">
          <a:latin typeface="Calibri"/>
          <a:ea typeface="Calibri"/>
          <a:cs typeface="Calibri"/>
          <a:sym typeface="Calibri"/>
        </a:defRPr>
      </a:lvl2pPr>
      <a:lvl3pPr algn="ctr">
        <a:defRPr sz="4400">
          <a:latin typeface="Calibri"/>
          <a:ea typeface="Calibri"/>
          <a:cs typeface="Calibri"/>
          <a:sym typeface="Calibri"/>
        </a:defRPr>
      </a:lvl3pPr>
      <a:lvl4pPr algn="ctr">
        <a:defRPr sz="4400">
          <a:latin typeface="Calibri"/>
          <a:ea typeface="Calibri"/>
          <a:cs typeface="Calibri"/>
          <a:sym typeface="Calibri"/>
        </a:defRPr>
      </a:lvl4pPr>
      <a:lvl5pPr algn="ctr">
        <a:defRPr sz="4400">
          <a:latin typeface="Calibri"/>
          <a:ea typeface="Calibri"/>
          <a:cs typeface="Calibri"/>
          <a:sym typeface="Calibri"/>
        </a:defRPr>
      </a:lvl5pPr>
      <a:lvl6pPr algn="ctr">
        <a:defRPr sz="4400">
          <a:latin typeface="Calibri"/>
          <a:ea typeface="Calibri"/>
          <a:cs typeface="Calibri"/>
          <a:sym typeface="Calibri"/>
        </a:defRPr>
      </a:lvl6pPr>
      <a:lvl7pPr algn="ctr">
        <a:defRPr sz="4400">
          <a:latin typeface="Calibri"/>
          <a:ea typeface="Calibri"/>
          <a:cs typeface="Calibri"/>
          <a:sym typeface="Calibri"/>
        </a:defRPr>
      </a:lvl7pPr>
      <a:lvl8pPr algn="ctr">
        <a:defRPr sz="4400">
          <a:latin typeface="Calibri"/>
          <a:ea typeface="Calibri"/>
          <a:cs typeface="Calibri"/>
          <a:sym typeface="Calibri"/>
        </a:defRPr>
      </a:lvl8pPr>
      <a:lvl9pPr algn="ctr">
        <a:defRPr sz="4400">
          <a:latin typeface="Calibri"/>
          <a:ea typeface="Calibri"/>
          <a:cs typeface="Calibri"/>
          <a:sym typeface="Calibri"/>
        </a:defRPr>
      </a:lvl9pPr>
    </p:titleStyle>
    <p:bodyStyle>
      <a:lvl1pPr marL="342900" indent="-3429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1pPr>
      <a:lvl2pPr marL="783771" indent="-326571">
        <a:spcBef>
          <a:spcPts val="700"/>
        </a:spcBef>
        <a:buSzPct val="100000"/>
        <a:buFont typeface="Arial"/>
        <a:buChar char="–"/>
        <a:defRPr sz="3200">
          <a:latin typeface="Calibri"/>
          <a:ea typeface="Calibri"/>
          <a:cs typeface="Calibri"/>
          <a:sym typeface="Calibri"/>
        </a:defRPr>
      </a:lvl2pPr>
      <a:lvl3pPr marL="1219200" indent="-3048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3pPr>
      <a:lvl4pPr marL="1737360" indent="-365760">
        <a:spcBef>
          <a:spcPts val="700"/>
        </a:spcBef>
        <a:buSzPct val="100000"/>
        <a:buFont typeface="Arial"/>
        <a:buChar char="–"/>
        <a:defRPr sz="3200">
          <a:latin typeface="Calibri"/>
          <a:ea typeface="Calibri"/>
          <a:cs typeface="Calibri"/>
          <a:sym typeface="Calibri"/>
        </a:defRPr>
      </a:lvl4pPr>
      <a:lvl5pPr marL="2194560" indent="-365760">
        <a:spcBef>
          <a:spcPts val="700"/>
        </a:spcBef>
        <a:buSzPct val="100000"/>
        <a:buFont typeface="Arial"/>
        <a:buChar char="»"/>
        <a:defRPr sz="3200">
          <a:latin typeface="Calibri"/>
          <a:ea typeface="Calibri"/>
          <a:cs typeface="Calibri"/>
          <a:sym typeface="Calibri"/>
        </a:defRPr>
      </a:lvl5pPr>
      <a:lvl6pPr marL="2651760" indent="-36576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6pPr>
      <a:lvl7pPr marL="3108960" indent="-36576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7pPr>
      <a:lvl8pPr marL="3566159" indent="-365759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8pPr>
      <a:lvl9pPr marL="4023359" indent="-365759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9pPr>
    </p:bodyStyle>
    <p:otherStyle>
      <a:lvl1pPr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1pPr>
      <a:lvl2pPr indent="4572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2pPr>
      <a:lvl3pPr indent="9144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3pPr>
      <a:lvl4pPr indent="13716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4pPr>
      <a:lvl5pPr indent="18288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5pPr>
      <a:lvl6pPr indent="22860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6pPr>
      <a:lvl7pPr indent="27432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7pPr>
      <a:lvl8pPr indent="32004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8pPr>
      <a:lvl9pPr indent="3657600" algn="r">
        <a:defRPr sz="1200">
          <a:solidFill>
            <a:schemeClr val="tx1"/>
          </a:solid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0.png"/><Relationship Id="rId3" Type="http://schemas.openxmlformats.org/officeDocument/2006/relationships/hyperlink" Target="http://codingbat.com/java/Array-2" TargetMode="External"/><Relationship Id="rId7" Type="http://schemas.openxmlformats.org/officeDocument/2006/relationships/customXml" Target="../ink/ink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0.png"/><Relationship Id="rId5" Type="http://schemas.openxmlformats.org/officeDocument/2006/relationships/customXml" Target="../ink/ink5.xml"/><Relationship Id="rId10" Type="http://schemas.openxmlformats.org/officeDocument/2006/relationships/image" Target="../media/image16.png"/><Relationship Id="rId4" Type="http://schemas.openxmlformats.org/officeDocument/2006/relationships/image" Target="../media/image19.png"/><Relationship Id="rId9" Type="http://schemas.openxmlformats.org/officeDocument/2006/relationships/customXml" Target="../ink/ink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5.png"/><Relationship Id="rId3" Type="http://schemas.openxmlformats.org/officeDocument/2006/relationships/image" Target="../media/image9.png"/><Relationship Id="rId7" Type="http://schemas.openxmlformats.org/officeDocument/2006/relationships/customXml" Target="../ink/ink2.xml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customXml" Target="../ink/ink4.xml"/><Relationship Id="rId5" Type="http://schemas.openxmlformats.org/officeDocument/2006/relationships/image" Target="../media/image10.png"/><Relationship Id="rId10" Type="http://schemas.openxmlformats.org/officeDocument/2006/relationships/image" Target="../media/image13.png"/><Relationship Id="rId4" Type="http://schemas.openxmlformats.org/officeDocument/2006/relationships/customXml" Target="../ink/ink1.xml"/><Relationship Id="rId9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Shape 52"/>
          <p:cNvSpPr txBox="1">
            <a:spLocks/>
          </p:cNvSpPr>
          <p:nvPr/>
        </p:nvSpPr>
        <p:spPr>
          <a:xfrm>
            <a:off x="659673" y="-1"/>
            <a:ext cx="7918269" cy="2233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 fontScale="97500"/>
          </a:bodyPr>
          <a:lstStyle>
            <a:lvl1pPr algn="ctr">
              <a:defRPr sz="4400">
                <a:latin typeface="Calibri"/>
                <a:ea typeface="Calibri"/>
                <a:cs typeface="Calibri"/>
                <a:sym typeface="Calibri"/>
              </a:defRPr>
            </a:lvl1pPr>
            <a:lvl2pPr algn="ctr">
              <a:defRPr sz="4400">
                <a:latin typeface="Calibri"/>
                <a:ea typeface="Calibri"/>
                <a:cs typeface="Calibri"/>
                <a:sym typeface="Calibri"/>
              </a:defRPr>
            </a:lvl2pPr>
            <a:lvl3pPr algn="ctr">
              <a:defRPr sz="4400">
                <a:latin typeface="Calibri"/>
                <a:ea typeface="Calibri"/>
                <a:cs typeface="Calibri"/>
                <a:sym typeface="Calibri"/>
              </a:defRPr>
            </a:lvl3pPr>
            <a:lvl4pPr algn="ctr">
              <a:defRPr sz="4400">
                <a:latin typeface="Calibri"/>
                <a:ea typeface="Calibri"/>
                <a:cs typeface="Calibri"/>
                <a:sym typeface="Calibri"/>
              </a:defRPr>
            </a:lvl4pPr>
            <a:lvl5pPr algn="ctr">
              <a:defRPr sz="4400">
                <a:latin typeface="Calibri"/>
                <a:ea typeface="Calibri"/>
                <a:cs typeface="Calibri"/>
                <a:sym typeface="Calibri"/>
              </a:defRPr>
            </a:lvl5pPr>
            <a:lvl6pPr algn="ctr">
              <a:defRPr sz="4400">
                <a:latin typeface="Calibri"/>
                <a:ea typeface="Calibri"/>
                <a:cs typeface="Calibri"/>
                <a:sym typeface="Calibri"/>
              </a:defRPr>
            </a:lvl6pPr>
            <a:lvl7pPr algn="ctr">
              <a:defRPr sz="4400">
                <a:latin typeface="Calibri"/>
                <a:ea typeface="Calibri"/>
                <a:cs typeface="Calibri"/>
                <a:sym typeface="Calibri"/>
              </a:defRPr>
            </a:lvl7pPr>
            <a:lvl8pPr algn="ctr">
              <a:defRPr sz="4400">
                <a:latin typeface="Calibri"/>
                <a:ea typeface="Calibri"/>
                <a:cs typeface="Calibri"/>
                <a:sym typeface="Calibri"/>
              </a:defRPr>
            </a:lvl8pPr>
            <a:lvl9pPr algn="ctr">
              <a:defRPr sz="44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 sz="1800"/>
            </a:pPr>
            <a:r>
              <a:rPr lang="en-US" sz="6600"/>
              <a:t>CSSE </a:t>
            </a:r>
            <a:r>
              <a:rPr lang="en-US" sz="6600" dirty="0"/>
              <a:t>220</a:t>
            </a:r>
          </a:p>
        </p:txBody>
      </p:sp>
      <p:sp>
        <p:nvSpPr>
          <p:cNvPr id="9" name="Shape 54"/>
          <p:cNvSpPr/>
          <p:nvPr/>
        </p:nvSpPr>
        <p:spPr>
          <a:xfrm>
            <a:off x="971550" y="4809711"/>
            <a:ext cx="6648450" cy="1846659"/>
          </a:xfrm>
          <a:prstGeom prst="rect">
            <a:avLst/>
          </a:prstGeom>
          <a:solidFill>
            <a:srgbClr val="9BBB59"/>
          </a:solidFill>
          <a:ln w="25400" cap="rnd">
            <a:solidFill>
              <a:srgbClr val="718841"/>
            </a:solidFill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/>
            <a:r>
              <a:rPr lang="en-US" sz="2400" dirty="0">
                <a:solidFill>
                  <a:srgbClr val="FFFFFF"/>
                </a:solidFill>
              </a:rPr>
              <a:t>The </a:t>
            </a:r>
            <a:r>
              <a:rPr lang="en-US" sz="2400" i="1" dirty="0">
                <a:solidFill>
                  <a:srgbClr val="FFFFFF"/>
                </a:solidFill>
              </a:rPr>
              <a:t>git</a:t>
            </a:r>
            <a:r>
              <a:rPr lang="en-US" sz="2400" dirty="0">
                <a:solidFill>
                  <a:srgbClr val="FFFFFF"/>
                </a:solidFill>
              </a:rPr>
              <a:t> projects for today are:</a:t>
            </a:r>
          </a:p>
          <a:p>
            <a:pPr marL="746125" lvl="0" indent="-447675">
              <a:buFont typeface="Arial" panose="020B0604020202020204" pitchFamily="34" charset="0"/>
              <a:buChar char="•"/>
            </a:pPr>
            <a:r>
              <a:rPr lang="en-US" sz="2400" i="1" dirty="0" err="1">
                <a:solidFill>
                  <a:srgbClr val="FFFFFF"/>
                </a:solidFill>
              </a:rPr>
              <a:t>PracticeArrayList</a:t>
            </a:r>
            <a:endParaRPr lang="en-US" sz="2400" i="1" dirty="0">
              <a:solidFill>
                <a:srgbClr val="FFFFFF"/>
              </a:solidFill>
            </a:endParaRPr>
          </a:p>
          <a:p>
            <a:pPr marL="746125" lvl="0" indent="-447675">
              <a:buFont typeface="Arial" panose="020B0604020202020204" pitchFamily="34" charset="0"/>
              <a:buChar char="•"/>
            </a:pPr>
            <a:r>
              <a:rPr lang="en-US" sz="2400" i="1" dirty="0" err="1">
                <a:solidFill>
                  <a:srgbClr val="FFFFFF"/>
                </a:solidFill>
              </a:rPr>
              <a:t>PracticeArrayListSolution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The </a:t>
            </a:r>
            <a:r>
              <a:rPr lang="en-US" sz="2400" i="1" dirty="0">
                <a:solidFill>
                  <a:srgbClr val="FFFFFF"/>
                </a:solidFill>
              </a:rPr>
              <a:t>Quiz</a:t>
            </a:r>
            <a:r>
              <a:rPr lang="en-US" sz="2400" dirty="0">
                <a:solidFill>
                  <a:srgbClr val="FFFFFF"/>
                </a:solidFill>
              </a:rPr>
              <a:t> for today is</a:t>
            </a:r>
            <a:endParaRPr lang="en-US" sz="2400" i="1" dirty="0">
              <a:solidFill>
                <a:srgbClr val="FFFFFF"/>
              </a:solidFill>
            </a:endParaRPr>
          </a:p>
          <a:p>
            <a:pPr marL="298450" lvl="0"/>
            <a:r>
              <a:rPr lang="en-US" sz="2400" i="1" dirty="0" err="1">
                <a:solidFill>
                  <a:srgbClr val="FFFFFF"/>
                </a:solidFill>
              </a:rPr>
              <a:t>ArraysAndListsQuiz</a:t>
            </a:r>
            <a:endParaRPr lang="en-US" sz="2400" i="1" dirty="0">
              <a:solidFill>
                <a:srgbClr val="FFFFFF"/>
              </a:solidFill>
            </a:endParaRPr>
          </a:p>
        </p:txBody>
      </p:sp>
      <p:sp>
        <p:nvSpPr>
          <p:cNvPr id="10" name="Shape 53"/>
          <p:cNvSpPr>
            <a:spLocks noGrp="1"/>
          </p:cNvSpPr>
          <p:nvPr>
            <p:ph type="body" idx="1"/>
          </p:nvPr>
        </p:nvSpPr>
        <p:spPr>
          <a:xfrm>
            <a:off x="389467" y="2877835"/>
            <a:ext cx="8297333" cy="3413808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lnSpc>
                <a:spcPct val="90000"/>
              </a:lnSpc>
              <a:spcBef>
                <a:spcPts val="600"/>
              </a:spcBef>
              <a:tabLst>
                <a:tab pos="8110538" algn="r"/>
              </a:tabLst>
              <a:defRPr sz="1800">
                <a:solidFill>
                  <a:srgbClr val="000000"/>
                </a:solidFill>
              </a:defRPr>
            </a:pPr>
            <a:r>
              <a:rPr lang="en-US" sz="3600" dirty="0">
                <a:solidFill>
                  <a:srgbClr val="888888"/>
                </a:solidFill>
              </a:rPr>
              <a:t>Primitive Types:	</a:t>
            </a:r>
            <a:r>
              <a:rPr lang="en-US" sz="2400" dirty="0">
                <a:solidFill>
                  <a:srgbClr val="888888"/>
                </a:solidFill>
              </a:rPr>
              <a:t>Part1-JavaPrimitiveTypes.pptx</a:t>
            </a:r>
          </a:p>
          <a:p>
            <a:pPr lvl="0">
              <a:lnSpc>
                <a:spcPct val="90000"/>
              </a:lnSpc>
              <a:spcBef>
                <a:spcPts val="600"/>
              </a:spcBef>
              <a:tabLst>
                <a:tab pos="8110538" algn="r"/>
              </a:tabLst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888888"/>
                </a:solidFill>
              </a:rPr>
              <a:t>Arrays</a:t>
            </a:r>
            <a:r>
              <a:rPr lang="en-US" sz="3600" dirty="0">
                <a:solidFill>
                  <a:srgbClr val="888888"/>
                </a:solidFill>
              </a:rPr>
              <a:t>:	</a:t>
            </a:r>
            <a:r>
              <a:rPr lang="en-US" sz="2400" dirty="0">
                <a:solidFill>
                  <a:srgbClr val="888888"/>
                </a:solidFill>
              </a:rPr>
              <a:t>Part2-JavaBuiltInArrays.pptx</a:t>
            </a:r>
          </a:p>
          <a:p>
            <a:pPr lvl="0">
              <a:lnSpc>
                <a:spcPct val="90000"/>
              </a:lnSpc>
              <a:spcBef>
                <a:spcPts val="600"/>
              </a:spcBef>
              <a:tabLst>
                <a:tab pos="8110538" algn="r"/>
              </a:tabLst>
              <a:defRPr sz="1800">
                <a:solidFill>
                  <a:srgbClr val="000000"/>
                </a:solidFill>
              </a:defRPr>
            </a:pPr>
            <a:r>
              <a:rPr sz="3600" dirty="0" err="1">
                <a:solidFill>
                  <a:srgbClr val="888888"/>
                </a:solidFill>
              </a:rPr>
              <a:t>ArrayLists</a:t>
            </a:r>
            <a:r>
              <a:rPr lang="en-US" sz="3600" dirty="0">
                <a:solidFill>
                  <a:srgbClr val="888888"/>
                </a:solidFill>
              </a:rPr>
              <a:t>:	</a:t>
            </a:r>
            <a:r>
              <a:rPr lang="en-US" sz="2400" dirty="0">
                <a:solidFill>
                  <a:srgbClr val="888888"/>
                </a:solidFill>
              </a:rPr>
              <a:t>Part3-JavaArrayLists.pptx</a:t>
            </a:r>
          </a:p>
          <a:p>
            <a:pPr lvl="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endParaRPr sz="3600" dirty="0">
              <a:solidFill>
                <a:srgbClr val="888888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960231-B8F6-142B-43EF-FD81712C31CC}"/>
              </a:ext>
            </a:extLst>
          </p:cNvPr>
          <p:cNvSpPr txBox="1"/>
          <p:nvPr/>
        </p:nvSpPr>
        <p:spPr>
          <a:xfrm>
            <a:off x="2802875" y="1567140"/>
            <a:ext cx="3324225" cy="104644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Today’s Attendance password</a:t>
            </a:r>
          </a:p>
          <a:p>
            <a:r>
              <a:rPr lang="en-US" sz="4400" dirty="0">
                <a:highlight>
                  <a:srgbClr val="FFFF00"/>
                </a:highlight>
              </a:rPr>
              <a:t>__________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D7C8E8-A814-D456-D097-436D2B0DE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296"/>
            <a:ext cx="2560033" cy="221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952328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xfrm>
            <a:off x="457200" y="160336"/>
            <a:ext cx="8229600" cy="114300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4400" dirty="0"/>
              <a:t>Array Practice Opportunity</a:t>
            </a:r>
            <a:endParaRPr sz="4400" dirty="0"/>
          </a:p>
        </p:txBody>
      </p:sp>
      <p:sp>
        <p:nvSpPr>
          <p:cNvPr id="67" name="Shape 67"/>
          <p:cNvSpPr>
            <a:spLocks noGrp="1"/>
          </p:cNvSpPr>
          <p:nvPr>
            <p:ph type="body" idx="1"/>
          </p:nvPr>
        </p:nvSpPr>
        <p:spPr>
          <a:xfrm>
            <a:off x="457200" y="1018572"/>
            <a:ext cx="7058967" cy="5107591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514350" lvl="0" indent="-514350">
              <a:buFont typeface="+mj-lt"/>
              <a:buAutoNum type="arabicPeriod"/>
              <a:defRPr sz="1800"/>
            </a:pPr>
            <a:r>
              <a:rPr lang="en-US" sz="3600" dirty="0"/>
              <a:t>Form groups of 2</a:t>
            </a:r>
          </a:p>
          <a:p>
            <a:pPr marL="514350" lvl="0" indent="-514350">
              <a:buFont typeface="+mj-lt"/>
              <a:buAutoNum type="arabicPeriod"/>
              <a:defRPr sz="1800"/>
            </a:pPr>
            <a:r>
              <a:rPr lang="en-US" sz="3600" dirty="0"/>
              <a:t>Navigate to:</a:t>
            </a:r>
            <a:r>
              <a:rPr lang="pl-PL" sz="3600" dirty="0"/>
              <a:t> </a:t>
            </a:r>
            <a:r>
              <a:rPr lang="pl-PL" sz="3600" dirty="0">
                <a:hlinkClick r:id="rId3"/>
              </a:rPr>
              <a:t>http://codingbat.com/java/Array-2</a:t>
            </a:r>
            <a:endParaRPr lang="en-US" sz="3600" dirty="0"/>
          </a:p>
          <a:p>
            <a:pPr marL="1012371" lvl="1" indent="-571500">
              <a:defRPr sz="1800"/>
            </a:pPr>
            <a:r>
              <a:rPr lang="en-US" sz="3600" dirty="0"/>
              <a:t>Work in your groups to solve:</a:t>
            </a:r>
            <a:br>
              <a:rPr lang="en-US" sz="3600" dirty="0"/>
            </a:br>
            <a:r>
              <a:rPr lang="en-US" sz="3600" dirty="0"/>
              <a:t> </a:t>
            </a:r>
            <a:r>
              <a:rPr lang="en-US" sz="3600" i="1" dirty="0"/>
              <a:t>fizArray3</a:t>
            </a:r>
            <a:r>
              <a:rPr lang="en-US" sz="3600" dirty="0"/>
              <a:t>, </a:t>
            </a:r>
            <a:r>
              <a:rPr lang="en-US" sz="3600" i="1" dirty="0" err="1"/>
              <a:t>bigDiff</a:t>
            </a:r>
            <a:r>
              <a:rPr lang="en-US" sz="3600" dirty="0"/>
              <a:t>, </a:t>
            </a:r>
            <a:r>
              <a:rPr lang="en-US" sz="3600" i="1" dirty="0" err="1"/>
              <a:t>shiftLeft</a:t>
            </a:r>
            <a:endParaRPr lang="en-US" sz="3600" i="1" dirty="0"/>
          </a:p>
          <a:p>
            <a:pPr marL="1012371" lvl="1" indent="-571500">
              <a:defRPr sz="1800"/>
            </a:pPr>
            <a:r>
              <a:rPr lang="en-US" sz="3600" dirty="0"/>
              <a:t>If you finish early, try: </a:t>
            </a:r>
            <a:r>
              <a:rPr lang="en-US" sz="3600" i="1" dirty="0" err="1"/>
              <a:t>zeroFront</a:t>
            </a:r>
            <a:endParaRPr lang="en-US" sz="3600" i="1" dirty="0"/>
          </a:p>
          <a:p>
            <a:pPr marL="1012371" lvl="1" indent="-571500">
              <a:defRPr sz="1800"/>
            </a:pPr>
            <a:r>
              <a:rPr lang="en-US" sz="3600" dirty="0"/>
              <a:t>Save your </a:t>
            </a:r>
            <a:r>
              <a:rPr lang="en-US" sz="3600" i="1" dirty="0" err="1"/>
              <a:t>codingbat</a:t>
            </a:r>
            <a:r>
              <a:rPr lang="en-US" sz="3600" dirty="0"/>
              <a:t> work by copy and paste into CodingBatPractice.java</a:t>
            </a:r>
            <a:endParaRPr lang="en-US" sz="3600" b="1" u="sng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3795F1-98D4-428C-9454-9CC53AC16D9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15554B-70BF-4873-3CB3-3894A68E3A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0192" y="5295481"/>
            <a:ext cx="3210797" cy="140218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4C00BAC-538F-64CF-C247-09E407E9F43B}"/>
                  </a:ext>
                </a:extLst>
              </p14:cNvPr>
              <p14:cNvContentPartPr/>
              <p14:nvPr/>
            </p14:nvContentPartPr>
            <p14:xfrm>
              <a:off x="3727539" y="5998011"/>
              <a:ext cx="2600280" cy="741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4C00BAC-538F-64CF-C247-09E407E9F43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18899" y="5989011"/>
                <a:ext cx="26179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20B6A8C-D76F-36E9-1A22-06B6D1CFC82D}"/>
                  </a:ext>
                </a:extLst>
              </p14:cNvPr>
              <p14:cNvContentPartPr/>
              <p14:nvPr/>
            </p14:nvContentPartPr>
            <p14:xfrm>
              <a:off x="6268419" y="6631251"/>
              <a:ext cx="42120" cy="1551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20B6A8C-D76F-36E9-1A22-06B6D1CFC82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59419" y="6622611"/>
                <a:ext cx="5976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644245F-9D46-E60D-ADC9-689A7B4F902B}"/>
                  </a:ext>
                </a:extLst>
              </p14:cNvPr>
              <p14:cNvContentPartPr/>
              <p14:nvPr/>
            </p14:nvContentPartPr>
            <p14:xfrm>
              <a:off x="6195339" y="6479691"/>
              <a:ext cx="153720" cy="1425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644245F-9D46-E60D-ADC9-689A7B4F902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186339" y="6470691"/>
                <a:ext cx="171360" cy="1602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Time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600200"/>
            <a:ext cx="8767187" cy="5257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Completing the Array Practice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Complete Daily Quiz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Looking at </a:t>
            </a:r>
            <a:r>
              <a:rPr lang="en-US" dirty="0" err="1"/>
              <a:t>ArrayList</a:t>
            </a:r>
            <a:r>
              <a:rPr lang="en-US" dirty="0"/>
              <a:t> Slides OR </a:t>
            </a:r>
            <a:r>
              <a:rPr lang="en-US" dirty="0" err="1"/>
              <a:t>TwelveProblems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F8A136-8C0E-4DA8-A97A-6B0304CA410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12958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92076"/>
            <a:ext cx="8763000" cy="1508125"/>
          </a:xfrm>
        </p:spPr>
        <p:txBody>
          <a:bodyPr/>
          <a:lstStyle/>
          <a:p>
            <a:r>
              <a:rPr lang="en-US" dirty="0"/>
              <a:t>How to access slides (from Eclipse)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69" y="2196443"/>
            <a:ext cx="4893276" cy="39632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6495" y="2347784"/>
            <a:ext cx="3681206" cy="381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5093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334" y="1"/>
            <a:ext cx="8576733" cy="788036"/>
          </a:xfrm>
        </p:spPr>
        <p:txBody>
          <a:bodyPr/>
          <a:lstStyle/>
          <a:p>
            <a:r>
              <a:rPr lang="en-US" dirty="0"/>
              <a:t>How to access slides (from Internet)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BD184C-BBC1-A144-AFF4-1570A65CC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34" y="1535357"/>
            <a:ext cx="4169824" cy="30437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A45D88-F080-DB45-B62E-BE2461742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5134" y="1529007"/>
            <a:ext cx="3089860" cy="242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7A5E86-AEDA-FB43-AC3F-713BAA98F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317" y="4674789"/>
            <a:ext cx="3331633" cy="21374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9077F0-74B5-9D45-A9E7-6C31199AB9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2470" y="4010458"/>
            <a:ext cx="3880785" cy="27821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7104A0-D83B-916C-2CCA-BD000C65C2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8609" y="788037"/>
            <a:ext cx="2958273" cy="6122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2783627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With Which Things Move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600200"/>
            <a:ext cx="9144000" cy="5257800"/>
          </a:xfrm>
        </p:spPr>
        <p:txBody>
          <a:bodyPr/>
          <a:lstStyle/>
          <a:p>
            <a:r>
              <a:rPr lang="en-US" dirty="0"/>
              <a:t>Moving up a level in speed</a:t>
            </a:r>
          </a:p>
          <a:p>
            <a:r>
              <a:rPr lang="en-US" dirty="0"/>
              <a:t>Anticipate as time allows:</a:t>
            </a:r>
          </a:p>
          <a:p>
            <a:pPr lvl="1"/>
            <a:r>
              <a:rPr lang="en-US" dirty="0"/>
              <a:t>Go through slides before class</a:t>
            </a:r>
          </a:p>
          <a:p>
            <a:pPr lvl="1"/>
            <a:r>
              <a:rPr lang="en-US" dirty="0"/>
              <a:t>Familiarize yourself with terminology</a:t>
            </a:r>
          </a:p>
          <a:p>
            <a:pPr lvl="1"/>
            <a:r>
              <a:rPr lang="en-US" dirty="0"/>
              <a:t>Write down questions for instructor</a:t>
            </a:r>
          </a:p>
          <a:p>
            <a:pPr lvl="1"/>
            <a:r>
              <a:rPr lang="en-US" dirty="0"/>
              <a:t>Ask questions in class, or hand piece of paper with questions to instructor at beginning of class</a:t>
            </a:r>
          </a:p>
          <a:p>
            <a:pPr lvl="1"/>
            <a:r>
              <a:rPr lang="en-US" dirty="0"/>
              <a:t>Read the Big Java chapters</a:t>
            </a:r>
          </a:p>
          <a:p>
            <a:pPr lvl="1"/>
            <a:r>
              <a:rPr lang="en-US" dirty="0"/>
              <a:t>Watch pre-recorded videos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592B6-62BD-43F0-BC75-BD4FB63D90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97197A-82BB-DC8C-A7FA-61ED116DF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8479" y="2048213"/>
            <a:ext cx="2114845" cy="222916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FD99D51-1927-0F33-F606-4B93F02E62EA}"/>
                  </a:ext>
                </a:extLst>
              </p14:cNvPr>
              <p14:cNvContentPartPr/>
              <p14:nvPr/>
            </p14:nvContentPartPr>
            <p14:xfrm>
              <a:off x="5522139" y="6147708"/>
              <a:ext cx="1105920" cy="4154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FD99D51-1927-0F33-F606-4B93F02E62E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13499" y="6139068"/>
                <a:ext cx="1123560" cy="433080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C33B46D3-7A86-168E-9A63-19A6828D6C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8411" y="1327696"/>
            <a:ext cx="4094913" cy="545006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8A034D84-442F-9F7C-4A7F-67993040414A}"/>
              </a:ext>
            </a:extLst>
          </p:cNvPr>
          <p:cNvGrpSpPr/>
          <p:nvPr/>
        </p:nvGrpSpPr>
        <p:grpSpPr>
          <a:xfrm>
            <a:off x="5546259" y="1868388"/>
            <a:ext cx="2914920" cy="4582800"/>
            <a:chOff x="5546259" y="1868388"/>
            <a:chExt cx="2914920" cy="45828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7C86C8DA-A973-8038-E9A6-FA43E6F71068}"/>
                    </a:ext>
                  </a:extLst>
                </p14:cNvPr>
                <p14:cNvContentPartPr/>
                <p14:nvPr/>
              </p14:nvContentPartPr>
              <p14:xfrm>
                <a:off x="5576139" y="3930108"/>
                <a:ext cx="2752920" cy="249084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7C86C8DA-A973-8038-E9A6-FA43E6F71068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567499" y="3921468"/>
                  <a:ext cx="2770560" cy="2508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48E1CA3C-2C3E-2311-2569-E2843FCFB063}"/>
                    </a:ext>
                  </a:extLst>
                </p14:cNvPr>
                <p14:cNvContentPartPr/>
                <p14:nvPr/>
              </p14:nvContentPartPr>
              <p14:xfrm>
                <a:off x="5546259" y="6400428"/>
                <a:ext cx="360" cy="828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48E1CA3C-2C3E-2311-2569-E2843FCFB063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537619" y="6391428"/>
                  <a:ext cx="18000" cy="25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17B44EEE-B499-95DB-C836-DD2002DC7897}"/>
                    </a:ext>
                  </a:extLst>
                </p14:cNvPr>
                <p14:cNvContentPartPr/>
                <p14:nvPr/>
              </p14:nvContentPartPr>
              <p14:xfrm>
                <a:off x="5556339" y="1868388"/>
                <a:ext cx="2904840" cy="458280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17B44EEE-B499-95DB-C836-DD2002DC7897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5547699" y="1859388"/>
                  <a:ext cx="2922480" cy="460044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6107F3D4-2B41-7805-C2E6-9FE84C1D761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01271" y="5530304"/>
            <a:ext cx="2276053" cy="126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71094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things done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something has a hard deadline, then set a reminder in your smart device</a:t>
            </a:r>
          </a:p>
          <a:p>
            <a:r>
              <a:rPr lang="en-US" dirty="0"/>
              <a:t>Live by: “if I don’t do it now, it won’t get done”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Speaking of which… HW1…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592B6-62BD-43F0-BC75-BD4FB63D90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86966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JavaIntro</a:t>
            </a:r>
            <a:r>
              <a:rPr lang="en-US" dirty="0"/>
              <a:t>, HW1, </a:t>
            </a:r>
            <a:r>
              <a:rPr lang="en-US" dirty="0" err="1"/>
              <a:t>TwelveProblems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questions: feel free to ask individually</a:t>
            </a:r>
          </a:p>
          <a:p>
            <a:r>
              <a:rPr lang="en-US" dirty="0" err="1"/>
              <a:t>JavaIntro</a:t>
            </a:r>
            <a:r>
              <a:rPr lang="en-US" dirty="0"/>
              <a:t> will not be collected and graded</a:t>
            </a:r>
          </a:p>
          <a:p>
            <a:pPr lvl="1"/>
            <a:r>
              <a:rPr lang="en-US" dirty="0"/>
              <a:t>Intended to help you learn</a:t>
            </a:r>
          </a:p>
          <a:p>
            <a:pPr lvl="1"/>
            <a:r>
              <a:rPr lang="en-US" dirty="0"/>
              <a:t>Not intended as busy work</a:t>
            </a:r>
          </a:p>
          <a:p>
            <a:r>
              <a:rPr lang="en-US" dirty="0" err="1"/>
              <a:t>TwelveProblems</a:t>
            </a:r>
            <a:endParaRPr lang="en-US" dirty="0"/>
          </a:p>
          <a:p>
            <a:pPr lvl="1"/>
            <a:r>
              <a:rPr lang="en-US" dirty="0"/>
              <a:t>Due date on schedule page</a:t>
            </a:r>
          </a:p>
          <a:p>
            <a:pPr lvl="1"/>
            <a:r>
              <a:rPr lang="en-US" dirty="0"/>
              <a:t>First half you can probably do already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8F3A7B-41E7-45C7-8CC2-B1B2FD00FD0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2370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Highlights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623A1E-22D0-4766-AF98-24E92356375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BF4FB0-C15E-974D-884B-D59258E35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066" y="1158309"/>
            <a:ext cx="7382935" cy="502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1299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Highlights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4727" y="1600200"/>
            <a:ext cx="8654473" cy="5257800"/>
          </a:xfrm>
        </p:spPr>
        <p:txBody>
          <a:bodyPr/>
          <a:lstStyle/>
          <a:p>
            <a:r>
              <a:rPr lang="en-US" dirty="0"/>
              <a:t>Course policies</a:t>
            </a:r>
            <a:r>
              <a:rPr lang="en-US" sz="2000" dirty="0"/>
              <a:t>  </a:t>
            </a:r>
          </a:p>
          <a:p>
            <a:pPr lvl="1"/>
            <a:r>
              <a:rPr lang="en-US" dirty="0"/>
              <a:t>Late Assignments</a:t>
            </a:r>
          </a:p>
          <a:p>
            <a:pPr lvl="1"/>
            <a:r>
              <a:rPr lang="en-US" dirty="0"/>
              <a:t>Grading</a:t>
            </a:r>
          </a:p>
          <a:p>
            <a:pPr lvl="1"/>
            <a:r>
              <a:rPr lang="en-US" dirty="0"/>
              <a:t>Collegiality </a:t>
            </a:r>
          </a:p>
          <a:p>
            <a:pPr lvl="1"/>
            <a:r>
              <a:rPr lang="en-US" dirty="0"/>
              <a:t>Schedule</a:t>
            </a:r>
          </a:p>
          <a:p>
            <a:pPr lvl="1"/>
            <a:r>
              <a:rPr lang="en-US" dirty="0"/>
              <a:t>Etc.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496F4-E680-408B-8B10-AC761A175C5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06F719-FF45-293D-5721-684FA9DB7F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860"/>
          <a:stretch/>
        </p:blipFill>
        <p:spPr>
          <a:xfrm>
            <a:off x="3054714" y="4491457"/>
            <a:ext cx="5776112" cy="21738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6036748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F1EA1-4B2C-5970-BAF3-4399548EF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remainder of 1</a:t>
            </a:r>
            <a:r>
              <a:rPr lang="en-US" baseline="30000" dirty="0"/>
              <a:t>st</a:t>
            </a:r>
            <a:r>
              <a:rPr lang="en-US" dirty="0"/>
              <a:t> hour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E1C7CD-D2AA-5EF1-CE57-C47C4B0E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405446" cy="5257800"/>
          </a:xfrm>
        </p:spPr>
        <p:txBody>
          <a:bodyPr/>
          <a:lstStyle/>
          <a:p>
            <a:r>
              <a:rPr lang="en-US" dirty="0"/>
              <a:t>I lecture over BRIEFLY over these two slides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You read through them in more detail as needed (please ask questions during lecture or when reading)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Work time on practice problems for arrays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FFDEC4-D184-0D68-90B3-A1E5C248325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4514F4-A73E-91F8-8CBE-A19134D71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861" y="2203268"/>
            <a:ext cx="3486150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32886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3427</TotalTime>
  <Words>397</Words>
  <Application>Microsoft Office PowerPoint</Application>
  <PresentationFormat>On-screen Show (4:3)</PresentationFormat>
  <Paragraphs>82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Helvetica Neue</vt:lpstr>
      <vt:lpstr>Default</vt:lpstr>
      <vt:lpstr>PowerPoint Presentation</vt:lpstr>
      <vt:lpstr>How to access slides (from Eclipse)</vt:lpstr>
      <vt:lpstr>How to access slides (from Internet)</vt:lpstr>
      <vt:lpstr>Speed With Which Things Move</vt:lpstr>
      <vt:lpstr>Getting things done</vt:lpstr>
      <vt:lpstr>JavaIntro, HW1, TwelveProblems</vt:lpstr>
      <vt:lpstr>Syllabus Highlights</vt:lpstr>
      <vt:lpstr>Syllabus Highlights</vt:lpstr>
      <vt:lpstr>Plan for remainder of 1st hour</vt:lpstr>
      <vt:lpstr>Array Practice Opportunity</vt:lpstr>
      <vt:lpstr>Work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220 Day 3</dc:title>
  <dc:creator>Hollingsworth, Joseph E.</dc:creator>
  <cp:lastModifiedBy>Yoder, Jason</cp:lastModifiedBy>
  <cp:revision>139</cp:revision>
  <dcterms:modified xsi:type="dcterms:W3CDTF">2023-11-21T15:29:36Z</dcterms:modified>
</cp:coreProperties>
</file>